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4" r:id="rId2"/>
    <p:sldId id="256" r:id="rId3"/>
    <p:sldId id="257" r:id="rId4"/>
    <p:sldId id="258" r:id="rId5"/>
    <p:sldId id="259" r:id="rId6"/>
    <p:sldId id="308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82" r:id="rId15"/>
    <p:sldId id="302" r:id="rId16"/>
    <p:sldId id="301" r:id="rId17"/>
    <p:sldId id="285" r:id="rId18"/>
    <p:sldId id="290" r:id="rId19"/>
    <p:sldId id="293" r:id="rId20"/>
    <p:sldId id="310" r:id="rId21"/>
    <p:sldId id="311" r:id="rId22"/>
    <p:sldId id="325" r:id="rId23"/>
    <p:sldId id="326" r:id="rId24"/>
    <p:sldId id="327" r:id="rId25"/>
    <p:sldId id="328" r:id="rId26"/>
    <p:sldId id="329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3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60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5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2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4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4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3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85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68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7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4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C2BD6-B71C-0C44-9409-EA7A2523FBDA}" type="datetimeFigureOut">
              <a:rPr lang="en-US" smtClean="0"/>
              <a:t>11/4/14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D1BEF-7120-CE44-9240-8070A4493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6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896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Welcome Page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73127" y="1648550"/>
            <a:ext cx="731837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</a:t>
            </a:r>
            <a:r>
              <a:rPr lang="en-US" sz="3200" dirty="0"/>
              <a:t>[</a:t>
            </a:r>
            <a:r>
              <a:rPr lang="en-US" sz="3200" dirty="0" smtClean="0"/>
              <a:t>INSERT TITLE HERE]</a:t>
            </a:r>
            <a:endParaRPr lang="en-US" sz="3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453444" y="3598333"/>
            <a:ext cx="6265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[http://</a:t>
            </a:r>
            <a:r>
              <a:rPr lang="en-US" sz="2800" b="1" dirty="0" err="1" smtClean="0"/>
              <a:t>justiceeagan.com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fanpage</a:t>
            </a:r>
            <a:r>
              <a:rPr lang="en-US" sz="2800" b="1" dirty="0"/>
              <a:t>]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6145" y="2636224"/>
            <a:ext cx="446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Pretty link to Facebook page to encourage excitement and engagement on Facebook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163759" y="3282555"/>
            <a:ext cx="861812" cy="31577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536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Quick Question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44223" y="1138681"/>
            <a:ext cx="7147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[Insert Questions]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666928" y="1823871"/>
            <a:ext cx="63275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Question Guideline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Examples:  How would it feel if…; Have you ever…;Would things be better if…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Focus on the problems of your target audience and the benefits of what you offer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Use descriptive words, evoke emotions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Ask YES Questions.  Get your audience in a yes state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8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Why Your Topic?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0812" y="1672164"/>
            <a:ext cx="858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800" dirty="0" smtClean="0"/>
              <a:t>[Bullets Covering Why People Should Learn Your Topic]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06060" y="2489489"/>
            <a:ext cx="5087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Focus on </a:t>
            </a:r>
            <a:r>
              <a:rPr lang="en-US" sz="2400" dirty="0" smtClean="0">
                <a:solidFill>
                  <a:srgbClr val="FF0000"/>
                </a:solidFill>
              </a:rPr>
              <a:t>Benefits &amp; Problems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Paint Picture: Dream vs. Nightmare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87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Thanks To Your Topic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7225" y="1141385"/>
            <a:ext cx="7083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[How You’ve Benefited From Your Topic]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15343" y="1930792"/>
            <a:ext cx="47739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Accolades, results etc.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Give stats and #’s when you can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If you are new use simple results or even 3</a:t>
            </a:r>
            <a:r>
              <a:rPr lang="en-US" sz="2000" baseline="30000" dirty="0" smtClean="0">
                <a:solidFill>
                  <a:srgbClr val="FF0000"/>
                </a:solidFill>
              </a:rPr>
              <a:t>rd</a:t>
            </a:r>
            <a:r>
              <a:rPr lang="en-US" sz="2000" dirty="0" smtClean="0">
                <a:solidFill>
                  <a:srgbClr val="FF0000"/>
                </a:solidFill>
              </a:rPr>
              <a:t> party results</a:t>
            </a:r>
          </a:p>
        </p:txBody>
      </p:sp>
    </p:spTree>
    <p:extLst>
      <p:ext uri="{BB962C8B-B14F-4D97-AF65-F5344CB8AC3E}">
        <p14:creationId xmlns:p14="http://schemas.microsoft.com/office/powerpoint/2010/main" val="2935803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Proof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53530" y="913955"/>
            <a:ext cx="614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[Insert </a:t>
            </a:r>
            <a:r>
              <a:rPr lang="en-US" sz="2400" dirty="0" err="1" smtClean="0"/>
              <a:t>Pics</a:t>
            </a:r>
            <a:r>
              <a:rPr lang="en-US" sz="2400" dirty="0" smtClean="0"/>
              <a:t> To Back Up What You Just Shared]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553530" y="1610090"/>
            <a:ext cx="59873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Proof Guideline</a:t>
            </a: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Use </a:t>
            </a:r>
            <a:r>
              <a:rPr lang="en-US" dirty="0" err="1" smtClean="0">
                <a:solidFill>
                  <a:srgbClr val="FF0000"/>
                </a:solidFill>
              </a:rPr>
              <a:t>Pics</a:t>
            </a:r>
            <a:r>
              <a:rPr lang="en-US" dirty="0" smtClean="0">
                <a:solidFill>
                  <a:srgbClr val="FF0000"/>
                </a:solidFill>
              </a:rPr>
              <a:t> &amp; Tell Stories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Pic examples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Before/after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Screenshot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Awards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Lifetsyle</a:t>
            </a:r>
            <a:endParaRPr lang="en-US" dirty="0" smtClean="0">
              <a:solidFill>
                <a:srgbClr val="FF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Ect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Have stories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488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Your</a:t>
            </a:r>
            <a:r>
              <a:rPr lang="en-US" sz="4800" b="1" dirty="0" smtClean="0"/>
              <a:t> </a:t>
            </a:r>
            <a:r>
              <a:rPr lang="en-US" sz="4800" b="1" dirty="0" smtClean="0"/>
              <a:t>Story</a:t>
            </a:r>
            <a:endParaRPr lang="en-US" sz="4800" b="1" dirty="0"/>
          </a:p>
        </p:txBody>
      </p:sp>
      <p:sp>
        <p:nvSpPr>
          <p:cNvPr id="2" name="Rectangle 1"/>
          <p:cNvSpPr/>
          <p:nvPr/>
        </p:nvSpPr>
        <p:spPr>
          <a:xfrm>
            <a:off x="3239869" y="1176316"/>
            <a:ext cx="28514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[Insert </a:t>
            </a:r>
            <a:r>
              <a:rPr lang="en-US" sz="2800" dirty="0" smtClean="0"/>
              <a:t>Your Story]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83895" y="1753009"/>
            <a:ext cx="7125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Be transparent and relatable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Use appropriate </a:t>
            </a:r>
            <a:r>
              <a:rPr lang="en-US" dirty="0" err="1" smtClean="0">
                <a:solidFill>
                  <a:srgbClr val="FF0000"/>
                </a:solidFill>
              </a:rPr>
              <a:t>pics</a:t>
            </a:r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Story up (when things were going well in life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Story down (pain/rock bottom)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MEE TOO – You’ve experienced struggles the same as your audience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Be descriptive/paint picture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Story of redemption: How things have changed thanks to your topic</a:t>
            </a:r>
          </a:p>
        </p:txBody>
      </p:sp>
    </p:spTree>
    <p:extLst>
      <p:ext uri="{BB962C8B-B14F-4D97-AF65-F5344CB8AC3E}">
        <p14:creationId xmlns:p14="http://schemas.microsoft.com/office/powerpoint/2010/main" val="1298654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Biggest </a:t>
            </a:r>
            <a:r>
              <a:rPr lang="en-US" sz="4800" b="1" dirty="0" smtClean="0"/>
              <a:t>Misconception(s)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36315" y="1673013"/>
            <a:ext cx="70555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[Insert Misconception About Your Topic] </a:t>
            </a:r>
            <a:endParaRPr lang="en-US" sz="32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018633" y="2473158"/>
            <a:ext cx="5360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Don’t be afraid to challenge marketplace beliefs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Great opportunity to handle common objections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7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Challenges </a:t>
            </a:r>
            <a:r>
              <a:rPr lang="en-US" sz="4800" b="1" dirty="0" smtClean="0"/>
              <a:t>Faced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42736" y="1108852"/>
            <a:ext cx="7126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Challenges Your Audience Faces]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925053" y="1965158"/>
            <a:ext cx="6042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Cover the BIGGEST problems your audience faces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Make sure they are problems that your topic solves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Try to cover a spectrum that hits at least one core problem of every audience member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128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That </a:t>
            </a:r>
            <a:r>
              <a:rPr lang="en-US" sz="4800" b="1" dirty="0" smtClean="0"/>
              <a:t>Is Why</a:t>
            </a:r>
            <a:endParaRPr lang="en-US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94106" y="1417053"/>
            <a:ext cx="8662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Your Main Topic/Product/Service/Opportunity etc.]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52316" y="2179053"/>
            <a:ext cx="56281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Let the Audience know that those problems are the reason why you are sharing X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If you are selling or promoting something you must let your audience know early, it can be subtle but it must be done.  This slide is a great opportunity to do so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130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Who </a:t>
            </a:r>
            <a:r>
              <a:rPr lang="en-US" sz="4800" b="1" dirty="0" smtClean="0"/>
              <a:t>Is Your Info Is</a:t>
            </a:r>
            <a:r>
              <a:rPr lang="en-US" sz="4800" b="1" dirty="0" smtClean="0"/>
              <a:t> </a:t>
            </a:r>
            <a:r>
              <a:rPr lang="en-US" sz="4800" b="1" dirty="0" smtClean="0"/>
              <a:t>For</a:t>
            </a:r>
            <a:endParaRPr lang="en-US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21370" y="1495849"/>
            <a:ext cx="8221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[Insert A List That Describes Who What You’re Offering Is For]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101474" y="894497"/>
            <a:ext cx="2967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[OPTIONAL THIS WILL COME UP AGAIN LATER]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8738" y="2366211"/>
            <a:ext cx="6269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Focus on problems, wants, needs, desires etc.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Also Optional is a (who it’s not for slide) – in this instance you would focus on undesirable qualities the people your audience would hate to be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65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What You’ll Learn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83104" y="1433510"/>
            <a:ext cx="69215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[Insert a list of what you’ll cover]</a:t>
            </a:r>
            <a:endParaRPr lang="en-US" sz="32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459789" y="2317720"/>
            <a:ext cx="5093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Make the topics attractive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Use open loops to keep attendees to the end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52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Content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42736" y="894497"/>
            <a:ext cx="74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Valuable Content/Training]</a:t>
            </a:r>
            <a:endParaRPr lang="en-US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90317" y="1484560"/>
            <a:ext cx="6563894" cy="2708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>
                <a:solidFill>
                  <a:srgbClr val="FF0000"/>
                </a:solidFill>
              </a:rPr>
              <a:t>Deliver enough value that even those who don’t buy or join are happy they attended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 smtClean="0">
                <a:solidFill>
                  <a:srgbClr val="FF0000"/>
                </a:solidFill>
              </a:rPr>
              <a:t>Teach &amp; tease: Create open loops by alluding to things inside your product/service/team etc. 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 smtClean="0">
                <a:solidFill>
                  <a:srgbClr val="FF0000"/>
                </a:solidFill>
              </a:rPr>
              <a:t>This will be several slides you will decide how many</a:t>
            </a:r>
          </a:p>
          <a:p>
            <a:pPr marL="285750" indent="-285750">
              <a:buFont typeface="Arial"/>
              <a:buChar char="•"/>
            </a:pPr>
            <a:r>
              <a:rPr lang="en-US" sz="1700" b="1" u="sng" dirty="0" smtClean="0">
                <a:solidFill>
                  <a:srgbClr val="FF0000"/>
                </a:solidFill>
              </a:rPr>
              <a:t>TESTIMONIALS: </a:t>
            </a:r>
            <a:r>
              <a:rPr lang="en-US" sz="1700" dirty="0" smtClean="0">
                <a:solidFill>
                  <a:srgbClr val="FF0000"/>
                </a:solidFill>
              </a:rPr>
              <a:t>Insert testimonials throughout content.  When relevant you can use testimonials even before this part of the presentation. 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 smtClean="0">
                <a:solidFill>
                  <a:srgbClr val="FF0000"/>
                </a:solidFill>
              </a:rPr>
              <a:t>As your training approaches the end begin focusing more on benefits, begin painting a picture relative to the benefits of your offer</a:t>
            </a:r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057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?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69999" y="1663064"/>
            <a:ext cx="69215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Who want to follow my lead, and learn to create results at the drop of a hat and generate income from thin air using webinars?</a:t>
            </a:r>
          </a:p>
        </p:txBody>
      </p:sp>
    </p:spTree>
    <p:extLst>
      <p:ext uri="{BB962C8B-B14F-4D97-AF65-F5344CB8AC3E}">
        <p14:creationId xmlns:p14="http://schemas.microsoft.com/office/powerpoint/2010/main" val="2430718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Introduce Your Offer</a:t>
            </a:r>
            <a:endParaRPr lang="en-US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724526" y="1432139"/>
            <a:ext cx="565484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[Insert What You’re Offering]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2571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Who It’s For/Not </a:t>
            </a:r>
            <a:r>
              <a:rPr lang="en-US" sz="4800" b="1" dirty="0" smtClean="0"/>
              <a:t>For </a:t>
            </a:r>
            <a:r>
              <a:rPr lang="en-US" sz="4800" b="1" dirty="0" smtClean="0"/>
              <a:t>Everyone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69999" y="1150406"/>
            <a:ext cx="6921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A Description Of Both Parties]</a:t>
            </a:r>
            <a:endParaRPr lang="en-US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058738" y="2098842"/>
            <a:ext cx="5481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Juxtapose the person of results your audience desires to be (who it’s for)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Vs.  The person without results that they would hate to be (who it’s not for)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149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The Breakdown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02631" y="1109580"/>
            <a:ext cx="7459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Individual Pieces Of What You’re Offering]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11684" y="1882623"/>
            <a:ext cx="57617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Think infomercial knife salesman, each knife is a part of the whole set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Describe what your audience get’s with each piece (features), and what it does (benefits)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Tell them the real world value of each piece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Repeat this slide until you have covered all pieces of your offer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93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Value Stack</a:t>
            </a:r>
            <a:endParaRPr lang="en-US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37142" y="1371550"/>
            <a:ext cx="7878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A List Of All Pieces With Individual Values]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6419" y="2245895"/>
            <a:ext cx="529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Stack the value of each piece of your offer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Total all pieces sharing an overall TOTAL VALUE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914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39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Would It Be Worth X If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1684" y="1256632"/>
            <a:ext cx="7807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Outcomes That Would Be Worth Total Value]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05263" y="2272632"/>
            <a:ext cx="5146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Make outcomes worth value, but keep them realistic and achievable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Paint picture of benefits, what life would be like with results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208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Work Down To Special Price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43789" y="826991"/>
            <a:ext cx="647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[Duplicate Finished Value Stack Page Here]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89264" y="3386484"/>
            <a:ext cx="7459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[Reduce Real World Value Down To Special Price Here]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78526" y="1411295"/>
            <a:ext cx="54676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Re-show the total breakdown of what they are getting and what the real world value is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Reduce the price several times until you arrive at your special price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If possible, provide a 2 payment option for offers that are significantly priced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Direct them to a call to action (easy to spell website)</a:t>
            </a:r>
          </a:p>
          <a:p>
            <a:pPr marL="285750" indent="-285750">
              <a:buFont typeface="Arial"/>
              <a:buChar char="•"/>
            </a:pPr>
            <a:r>
              <a:rPr lang="en-US" sz="1600" b="1" dirty="0" smtClean="0">
                <a:solidFill>
                  <a:srgbClr val="FF0000"/>
                </a:solidFill>
              </a:rPr>
              <a:t>NOTE: </a:t>
            </a:r>
            <a:r>
              <a:rPr lang="en-US" sz="1600" dirty="0" smtClean="0">
                <a:solidFill>
                  <a:srgbClr val="FF0000"/>
                </a:solidFill>
              </a:rPr>
              <a:t>Ideally you are here within 45 minutes of start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4632" y="3850843"/>
            <a:ext cx="5467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[Insert A Clear Call To Action Link]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889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Guarantee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36843" y="1436179"/>
            <a:ext cx="6577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Your Risk Free Guarantee]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0" y="2112210"/>
            <a:ext cx="4959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Don’t be afraid to make a bold guarantee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Make it truly risk free, it will increase sales more than it will create refunds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Call to action link remains on every page from here out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0" y="3737295"/>
            <a:ext cx="4518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[Insert A Clear Call To Action Link]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9595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Bonuses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36843" y="1174569"/>
            <a:ext cx="6577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Additional Bonuses]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84421" y="1914176"/>
            <a:ext cx="64569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Each bonus is an individual piece just like the breakdown slide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Tell them what it is, what it does and attach a real world value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You will decide how many bonuses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Try to make bonuses congruent and complimentary to offer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Create such value that it would feel foolish not to buy</a:t>
            </a:r>
          </a:p>
        </p:txBody>
      </p:sp>
      <p:sp>
        <p:nvSpPr>
          <p:cNvPr id="2" name="Rectangle 1"/>
          <p:cNvSpPr/>
          <p:nvPr/>
        </p:nvSpPr>
        <p:spPr>
          <a:xfrm>
            <a:off x="2828069" y="3697190"/>
            <a:ext cx="3701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[Insert A Clear Call To Action Link]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9071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Re-Stack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8526" y="1174569"/>
            <a:ext cx="7767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New Value Stack List w/Bonuses]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84421" y="1914176"/>
            <a:ext cx="6456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Show them everything they’re getting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Share new total value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Direct them to call to action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828069" y="3697190"/>
            <a:ext cx="3701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[Insert A Clear Call To Action Link]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711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Testimonials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8526" y="932750"/>
            <a:ext cx="7767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[Insert More Testimonials]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84421" y="1511935"/>
            <a:ext cx="64569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NOTE: </a:t>
            </a:r>
            <a:r>
              <a:rPr lang="en-US" dirty="0" smtClean="0">
                <a:solidFill>
                  <a:srgbClr val="FF0000"/>
                </a:solidFill>
              </a:rPr>
              <a:t>Testimonials can be placed wherever you feel they are most relevant and most impactful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If possible bring out live testimonials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These can be people who have already experienced what you are offering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Or they can be people who just bought, simply have them share why they’ve bought</a:t>
            </a:r>
          </a:p>
        </p:txBody>
      </p:sp>
      <p:sp>
        <p:nvSpPr>
          <p:cNvPr id="2" name="Rectangle 1"/>
          <p:cNvSpPr/>
          <p:nvPr/>
        </p:nvSpPr>
        <p:spPr>
          <a:xfrm>
            <a:off x="2828069" y="3697190"/>
            <a:ext cx="3701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[Insert A Clear Call To Action Link]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6596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Urgency &amp; Scarcity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8526" y="932750"/>
            <a:ext cx="7767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[From First Value Stack Until End Of Presentation]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84421" y="1511935"/>
            <a:ext cx="64569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This is not an exact spot. You can start creating urgency from the moment you reveal the special price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Urgency is time sensitive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Ex: Cart closes at X time, bonuses go away at X time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Scarcity is quantity sensitive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Ex: Frist 10 buyers get x, special price for first 30 etc.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Focus on urgency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and scarcity and continue directing them to call to action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828069" y="3697190"/>
            <a:ext cx="3701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[Insert A Clear Call To Action Link]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3387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9100"/>
            <a:ext cx="91440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Closing &amp; Review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8526" y="932750"/>
            <a:ext cx="7767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[Quick Review Of What They Are Getting]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84421" y="1511935"/>
            <a:ext cx="645694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Give them a sneak peak inside if possible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Continue focusing on benefits, urgency, scarcity, and testimonials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Continue strong call to action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END THE WEBINAR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28069" y="3697190"/>
            <a:ext cx="3701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[Insert A Clear Call To Action Link]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63515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6766</TotalTime>
  <Words>1247</Words>
  <Application>Microsoft Macintosh PowerPoint</Application>
  <PresentationFormat>On-screen Show (16:9)</PresentationFormat>
  <Paragraphs>143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Justice Eagan</dc:creator>
  <cp:lastModifiedBy>Justice Eagan</cp:lastModifiedBy>
  <cp:revision>49</cp:revision>
  <dcterms:created xsi:type="dcterms:W3CDTF">2014-10-16T18:40:34Z</dcterms:created>
  <dcterms:modified xsi:type="dcterms:W3CDTF">2014-11-04T15:19:23Z</dcterms:modified>
</cp:coreProperties>
</file>